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0" r:id="rId5"/>
    <p:sldId id="259" r:id="rId6"/>
    <p:sldId id="260" r:id="rId7"/>
    <p:sldId id="261" r:id="rId8"/>
    <p:sldId id="262" r:id="rId9"/>
    <p:sldId id="263" r:id="rId10"/>
    <p:sldId id="264" r:id="rId11"/>
    <p:sldId id="265" r:id="rId12"/>
    <p:sldId id="266" r:id="rId13"/>
    <p:sldId id="267" r:id="rId14"/>
    <p:sldId id="272"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71" d="100"/>
          <a:sy n="71" d="100"/>
        </p:scale>
        <p:origin x="69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510A3-7DA7-2B3F-9AC9-8929092B014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23815EC-A503-9F0A-BA46-57633D06AD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9402650-E6BC-BE64-BDC2-DFF8D0DCAB3B}"/>
              </a:ext>
            </a:extLst>
          </p:cNvPr>
          <p:cNvSpPr>
            <a:spLocks noGrp="1"/>
          </p:cNvSpPr>
          <p:nvPr>
            <p:ph type="dt" sz="half" idx="10"/>
          </p:nvPr>
        </p:nvSpPr>
        <p:spPr/>
        <p:txBody>
          <a:bodyPr/>
          <a:lstStyle/>
          <a:p>
            <a:fld id="{74DD3BDD-1FF1-4E43-AC2B-EFACFACC3CA5}" type="datetimeFigureOut">
              <a:rPr lang="en-US" smtClean="0"/>
              <a:t>8/6/2026</a:t>
            </a:fld>
            <a:endParaRPr lang="en-US"/>
          </a:p>
        </p:txBody>
      </p:sp>
      <p:sp>
        <p:nvSpPr>
          <p:cNvPr id="5" name="Footer Placeholder 4">
            <a:extLst>
              <a:ext uri="{FF2B5EF4-FFF2-40B4-BE49-F238E27FC236}">
                <a16:creationId xmlns:a16="http://schemas.microsoft.com/office/drawing/2014/main" id="{8272C729-D5DA-F17C-B290-AD1F640561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D640E4-E9FE-8C9A-BD27-1BA3C6C40D86}"/>
              </a:ext>
            </a:extLst>
          </p:cNvPr>
          <p:cNvSpPr>
            <a:spLocks noGrp="1"/>
          </p:cNvSpPr>
          <p:nvPr>
            <p:ph type="sldNum" sz="quarter" idx="12"/>
          </p:nvPr>
        </p:nvSpPr>
        <p:spPr/>
        <p:txBody>
          <a:bodyPr/>
          <a:lstStyle/>
          <a:p>
            <a:fld id="{556CCF35-D4B0-41BF-BAC1-588B537A4B54}" type="slidenum">
              <a:rPr lang="en-US" smtClean="0"/>
              <a:t>‹#›</a:t>
            </a:fld>
            <a:endParaRPr lang="en-US"/>
          </a:p>
        </p:txBody>
      </p:sp>
    </p:spTree>
    <p:extLst>
      <p:ext uri="{BB962C8B-B14F-4D97-AF65-F5344CB8AC3E}">
        <p14:creationId xmlns:p14="http://schemas.microsoft.com/office/powerpoint/2010/main" val="2342596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29EC0-8FB5-27CC-F1AA-CDFCCC35086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5D82FDD-E581-41D1-0E89-3CB681AC469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89D46C-500C-830F-4F23-6FE8BFBEFB3D}"/>
              </a:ext>
            </a:extLst>
          </p:cNvPr>
          <p:cNvSpPr>
            <a:spLocks noGrp="1"/>
          </p:cNvSpPr>
          <p:nvPr>
            <p:ph type="dt" sz="half" idx="10"/>
          </p:nvPr>
        </p:nvSpPr>
        <p:spPr/>
        <p:txBody>
          <a:bodyPr/>
          <a:lstStyle/>
          <a:p>
            <a:fld id="{74DD3BDD-1FF1-4E43-AC2B-EFACFACC3CA5}" type="datetimeFigureOut">
              <a:rPr lang="en-US" smtClean="0"/>
              <a:t>8/6/2026</a:t>
            </a:fld>
            <a:endParaRPr lang="en-US"/>
          </a:p>
        </p:txBody>
      </p:sp>
      <p:sp>
        <p:nvSpPr>
          <p:cNvPr id="5" name="Footer Placeholder 4">
            <a:extLst>
              <a:ext uri="{FF2B5EF4-FFF2-40B4-BE49-F238E27FC236}">
                <a16:creationId xmlns:a16="http://schemas.microsoft.com/office/drawing/2014/main" id="{3FEB3188-BA9B-9240-44F2-545A16AB22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6EE6AB-5494-497E-C919-460A264DAB84}"/>
              </a:ext>
            </a:extLst>
          </p:cNvPr>
          <p:cNvSpPr>
            <a:spLocks noGrp="1"/>
          </p:cNvSpPr>
          <p:nvPr>
            <p:ph type="sldNum" sz="quarter" idx="12"/>
          </p:nvPr>
        </p:nvSpPr>
        <p:spPr/>
        <p:txBody>
          <a:bodyPr/>
          <a:lstStyle/>
          <a:p>
            <a:fld id="{556CCF35-D4B0-41BF-BAC1-588B537A4B54}" type="slidenum">
              <a:rPr lang="en-US" smtClean="0"/>
              <a:t>‹#›</a:t>
            </a:fld>
            <a:endParaRPr lang="en-US"/>
          </a:p>
        </p:txBody>
      </p:sp>
    </p:spTree>
    <p:extLst>
      <p:ext uri="{BB962C8B-B14F-4D97-AF65-F5344CB8AC3E}">
        <p14:creationId xmlns:p14="http://schemas.microsoft.com/office/powerpoint/2010/main" val="342646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C894AA-9947-771F-CE44-16A038D0AA2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004334D-D95C-B529-E69C-39BF3A05803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7AA136-0737-0EEB-A74E-E9429AFC6D04}"/>
              </a:ext>
            </a:extLst>
          </p:cNvPr>
          <p:cNvSpPr>
            <a:spLocks noGrp="1"/>
          </p:cNvSpPr>
          <p:nvPr>
            <p:ph type="dt" sz="half" idx="10"/>
          </p:nvPr>
        </p:nvSpPr>
        <p:spPr/>
        <p:txBody>
          <a:bodyPr/>
          <a:lstStyle/>
          <a:p>
            <a:fld id="{74DD3BDD-1FF1-4E43-AC2B-EFACFACC3CA5}" type="datetimeFigureOut">
              <a:rPr lang="en-US" smtClean="0"/>
              <a:t>8/6/2026</a:t>
            </a:fld>
            <a:endParaRPr lang="en-US"/>
          </a:p>
        </p:txBody>
      </p:sp>
      <p:sp>
        <p:nvSpPr>
          <p:cNvPr id="5" name="Footer Placeholder 4">
            <a:extLst>
              <a:ext uri="{FF2B5EF4-FFF2-40B4-BE49-F238E27FC236}">
                <a16:creationId xmlns:a16="http://schemas.microsoft.com/office/drawing/2014/main" id="{9295C3F2-97A9-E167-8ED6-1234CDFA8B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0ADA87-1892-D29C-4B17-4FF846A7E215}"/>
              </a:ext>
            </a:extLst>
          </p:cNvPr>
          <p:cNvSpPr>
            <a:spLocks noGrp="1"/>
          </p:cNvSpPr>
          <p:nvPr>
            <p:ph type="sldNum" sz="quarter" idx="12"/>
          </p:nvPr>
        </p:nvSpPr>
        <p:spPr/>
        <p:txBody>
          <a:bodyPr/>
          <a:lstStyle/>
          <a:p>
            <a:fld id="{556CCF35-D4B0-41BF-BAC1-588B537A4B54}" type="slidenum">
              <a:rPr lang="en-US" smtClean="0"/>
              <a:t>‹#›</a:t>
            </a:fld>
            <a:endParaRPr lang="en-US"/>
          </a:p>
        </p:txBody>
      </p:sp>
    </p:spTree>
    <p:extLst>
      <p:ext uri="{BB962C8B-B14F-4D97-AF65-F5344CB8AC3E}">
        <p14:creationId xmlns:p14="http://schemas.microsoft.com/office/powerpoint/2010/main" val="36013923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D2E98-D98B-7F66-FE75-50ED96AC92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9B273CF-4C45-5B4F-6C76-B862AAAD8B0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19B327-48D9-A4EB-0536-9914272549C9}"/>
              </a:ext>
            </a:extLst>
          </p:cNvPr>
          <p:cNvSpPr>
            <a:spLocks noGrp="1"/>
          </p:cNvSpPr>
          <p:nvPr>
            <p:ph type="dt" sz="half" idx="10"/>
          </p:nvPr>
        </p:nvSpPr>
        <p:spPr/>
        <p:txBody>
          <a:bodyPr/>
          <a:lstStyle/>
          <a:p>
            <a:fld id="{74DD3BDD-1FF1-4E43-AC2B-EFACFACC3CA5}" type="datetimeFigureOut">
              <a:rPr lang="en-US" smtClean="0"/>
              <a:t>8/6/2026</a:t>
            </a:fld>
            <a:endParaRPr lang="en-US"/>
          </a:p>
        </p:txBody>
      </p:sp>
      <p:sp>
        <p:nvSpPr>
          <p:cNvPr id="5" name="Footer Placeholder 4">
            <a:extLst>
              <a:ext uri="{FF2B5EF4-FFF2-40B4-BE49-F238E27FC236}">
                <a16:creationId xmlns:a16="http://schemas.microsoft.com/office/drawing/2014/main" id="{04602D65-0875-BE98-B5E2-514B0AE9A2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BBA298-32D7-BAE0-B345-72979DA653C1}"/>
              </a:ext>
            </a:extLst>
          </p:cNvPr>
          <p:cNvSpPr>
            <a:spLocks noGrp="1"/>
          </p:cNvSpPr>
          <p:nvPr>
            <p:ph type="sldNum" sz="quarter" idx="12"/>
          </p:nvPr>
        </p:nvSpPr>
        <p:spPr/>
        <p:txBody>
          <a:bodyPr/>
          <a:lstStyle/>
          <a:p>
            <a:fld id="{556CCF35-D4B0-41BF-BAC1-588B537A4B54}" type="slidenum">
              <a:rPr lang="en-US" smtClean="0"/>
              <a:t>‹#›</a:t>
            </a:fld>
            <a:endParaRPr lang="en-US"/>
          </a:p>
        </p:txBody>
      </p:sp>
    </p:spTree>
    <p:extLst>
      <p:ext uri="{BB962C8B-B14F-4D97-AF65-F5344CB8AC3E}">
        <p14:creationId xmlns:p14="http://schemas.microsoft.com/office/powerpoint/2010/main" val="37867455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DC564-FFDC-4EA6-F6EC-5A9EFB68832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8512F2A-8F96-1D23-0BB7-53125CE0E44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43A8975-5D5E-ADC1-419B-7CBB2AD94C68}"/>
              </a:ext>
            </a:extLst>
          </p:cNvPr>
          <p:cNvSpPr>
            <a:spLocks noGrp="1"/>
          </p:cNvSpPr>
          <p:nvPr>
            <p:ph type="dt" sz="half" idx="10"/>
          </p:nvPr>
        </p:nvSpPr>
        <p:spPr/>
        <p:txBody>
          <a:bodyPr/>
          <a:lstStyle/>
          <a:p>
            <a:fld id="{74DD3BDD-1FF1-4E43-AC2B-EFACFACC3CA5}" type="datetimeFigureOut">
              <a:rPr lang="en-US" smtClean="0"/>
              <a:t>8/6/2026</a:t>
            </a:fld>
            <a:endParaRPr lang="en-US"/>
          </a:p>
        </p:txBody>
      </p:sp>
      <p:sp>
        <p:nvSpPr>
          <p:cNvPr id="5" name="Footer Placeholder 4">
            <a:extLst>
              <a:ext uri="{FF2B5EF4-FFF2-40B4-BE49-F238E27FC236}">
                <a16:creationId xmlns:a16="http://schemas.microsoft.com/office/drawing/2014/main" id="{C066374E-354A-D37F-B4D8-42FC369CA7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72EC05-222A-DE85-4584-638AA4D9CA51}"/>
              </a:ext>
            </a:extLst>
          </p:cNvPr>
          <p:cNvSpPr>
            <a:spLocks noGrp="1"/>
          </p:cNvSpPr>
          <p:nvPr>
            <p:ph type="sldNum" sz="quarter" idx="12"/>
          </p:nvPr>
        </p:nvSpPr>
        <p:spPr/>
        <p:txBody>
          <a:bodyPr/>
          <a:lstStyle/>
          <a:p>
            <a:fld id="{556CCF35-D4B0-41BF-BAC1-588B537A4B54}" type="slidenum">
              <a:rPr lang="en-US" smtClean="0"/>
              <a:t>‹#›</a:t>
            </a:fld>
            <a:endParaRPr lang="en-US"/>
          </a:p>
        </p:txBody>
      </p:sp>
    </p:spTree>
    <p:extLst>
      <p:ext uri="{BB962C8B-B14F-4D97-AF65-F5344CB8AC3E}">
        <p14:creationId xmlns:p14="http://schemas.microsoft.com/office/powerpoint/2010/main" val="297396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7AA95-8A99-0479-2C59-2041BC6E324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81CA730-ED83-64EA-C0EE-0650B5698B1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65ADD92-F1F7-91E3-4E1B-9A5619AFA84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BCB77B8-2EED-66B0-1804-69DA41C54BB9}"/>
              </a:ext>
            </a:extLst>
          </p:cNvPr>
          <p:cNvSpPr>
            <a:spLocks noGrp="1"/>
          </p:cNvSpPr>
          <p:nvPr>
            <p:ph type="dt" sz="half" idx="10"/>
          </p:nvPr>
        </p:nvSpPr>
        <p:spPr/>
        <p:txBody>
          <a:bodyPr/>
          <a:lstStyle/>
          <a:p>
            <a:fld id="{74DD3BDD-1FF1-4E43-AC2B-EFACFACC3CA5}" type="datetimeFigureOut">
              <a:rPr lang="en-US" smtClean="0"/>
              <a:t>8/6/2026</a:t>
            </a:fld>
            <a:endParaRPr lang="en-US"/>
          </a:p>
        </p:txBody>
      </p:sp>
      <p:sp>
        <p:nvSpPr>
          <p:cNvPr id="6" name="Footer Placeholder 5">
            <a:extLst>
              <a:ext uri="{FF2B5EF4-FFF2-40B4-BE49-F238E27FC236}">
                <a16:creationId xmlns:a16="http://schemas.microsoft.com/office/drawing/2014/main" id="{31024714-4880-EFEA-05C1-177CA883E1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C3C2F14-D79F-FFDA-B811-786C9CEFFA81}"/>
              </a:ext>
            </a:extLst>
          </p:cNvPr>
          <p:cNvSpPr>
            <a:spLocks noGrp="1"/>
          </p:cNvSpPr>
          <p:nvPr>
            <p:ph type="sldNum" sz="quarter" idx="12"/>
          </p:nvPr>
        </p:nvSpPr>
        <p:spPr/>
        <p:txBody>
          <a:bodyPr/>
          <a:lstStyle/>
          <a:p>
            <a:fld id="{556CCF35-D4B0-41BF-BAC1-588B537A4B54}" type="slidenum">
              <a:rPr lang="en-US" smtClean="0"/>
              <a:t>‹#›</a:t>
            </a:fld>
            <a:endParaRPr lang="en-US"/>
          </a:p>
        </p:txBody>
      </p:sp>
    </p:spTree>
    <p:extLst>
      <p:ext uri="{BB962C8B-B14F-4D97-AF65-F5344CB8AC3E}">
        <p14:creationId xmlns:p14="http://schemas.microsoft.com/office/powerpoint/2010/main" val="39162997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6F14B-5421-1E70-E1BF-9D90A02A1EB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8E27F61-EEF5-C2DC-2C43-0CBE9AFB0D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F3828BB-CCBF-E0B2-916E-A61F09169FF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D837693-3564-C30A-D927-4D2F845D14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D2479F2-6382-AEF3-35F6-930BA56AA06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991B401-43DB-D547-86B8-4A41EAB73662}"/>
              </a:ext>
            </a:extLst>
          </p:cNvPr>
          <p:cNvSpPr>
            <a:spLocks noGrp="1"/>
          </p:cNvSpPr>
          <p:nvPr>
            <p:ph type="dt" sz="half" idx="10"/>
          </p:nvPr>
        </p:nvSpPr>
        <p:spPr/>
        <p:txBody>
          <a:bodyPr/>
          <a:lstStyle/>
          <a:p>
            <a:fld id="{74DD3BDD-1FF1-4E43-AC2B-EFACFACC3CA5}" type="datetimeFigureOut">
              <a:rPr lang="en-US" smtClean="0"/>
              <a:t>8/6/2026</a:t>
            </a:fld>
            <a:endParaRPr lang="en-US"/>
          </a:p>
        </p:txBody>
      </p:sp>
      <p:sp>
        <p:nvSpPr>
          <p:cNvPr id="8" name="Footer Placeholder 7">
            <a:extLst>
              <a:ext uri="{FF2B5EF4-FFF2-40B4-BE49-F238E27FC236}">
                <a16:creationId xmlns:a16="http://schemas.microsoft.com/office/drawing/2014/main" id="{C5EBFC22-B4EB-1474-E1BC-D16708AF718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A19839C-5B31-C32F-076E-EB8A2540F258}"/>
              </a:ext>
            </a:extLst>
          </p:cNvPr>
          <p:cNvSpPr>
            <a:spLocks noGrp="1"/>
          </p:cNvSpPr>
          <p:nvPr>
            <p:ph type="sldNum" sz="quarter" idx="12"/>
          </p:nvPr>
        </p:nvSpPr>
        <p:spPr/>
        <p:txBody>
          <a:bodyPr/>
          <a:lstStyle/>
          <a:p>
            <a:fld id="{556CCF35-D4B0-41BF-BAC1-588B537A4B54}" type="slidenum">
              <a:rPr lang="en-US" smtClean="0"/>
              <a:t>‹#›</a:t>
            </a:fld>
            <a:endParaRPr lang="en-US"/>
          </a:p>
        </p:txBody>
      </p:sp>
    </p:spTree>
    <p:extLst>
      <p:ext uri="{BB962C8B-B14F-4D97-AF65-F5344CB8AC3E}">
        <p14:creationId xmlns:p14="http://schemas.microsoft.com/office/powerpoint/2010/main" val="1403222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835EA-56BF-2E1A-C0E9-4A7CC752794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5600969-78BB-0DCB-C6B8-59589491200B}"/>
              </a:ext>
            </a:extLst>
          </p:cNvPr>
          <p:cNvSpPr>
            <a:spLocks noGrp="1"/>
          </p:cNvSpPr>
          <p:nvPr>
            <p:ph type="dt" sz="half" idx="10"/>
          </p:nvPr>
        </p:nvSpPr>
        <p:spPr/>
        <p:txBody>
          <a:bodyPr/>
          <a:lstStyle/>
          <a:p>
            <a:fld id="{74DD3BDD-1FF1-4E43-AC2B-EFACFACC3CA5}" type="datetimeFigureOut">
              <a:rPr lang="en-US" smtClean="0"/>
              <a:t>8/6/2026</a:t>
            </a:fld>
            <a:endParaRPr lang="en-US"/>
          </a:p>
        </p:txBody>
      </p:sp>
      <p:sp>
        <p:nvSpPr>
          <p:cNvPr id="4" name="Footer Placeholder 3">
            <a:extLst>
              <a:ext uri="{FF2B5EF4-FFF2-40B4-BE49-F238E27FC236}">
                <a16:creationId xmlns:a16="http://schemas.microsoft.com/office/drawing/2014/main" id="{7EFA8200-464A-A056-87AC-F573960ADBA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1BBF2FC-B96C-6CE9-265A-F67CD15E6D99}"/>
              </a:ext>
            </a:extLst>
          </p:cNvPr>
          <p:cNvSpPr>
            <a:spLocks noGrp="1"/>
          </p:cNvSpPr>
          <p:nvPr>
            <p:ph type="sldNum" sz="quarter" idx="12"/>
          </p:nvPr>
        </p:nvSpPr>
        <p:spPr/>
        <p:txBody>
          <a:bodyPr/>
          <a:lstStyle/>
          <a:p>
            <a:fld id="{556CCF35-D4B0-41BF-BAC1-588B537A4B54}" type="slidenum">
              <a:rPr lang="en-US" smtClean="0"/>
              <a:t>‹#›</a:t>
            </a:fld>
            <a:endParaRPr lang="en-US"/>
          </a:p>
        </p:txBody>
      </p:sp>
    </p:spTree>
    <p:extLst>
      <p:ext uri="{BB962C8B-B14F-4D97-AF65-F5344CB8AC3E}">
        <p14:creationId xmlns:p14="http://schemas.microsoft.com/office/powerpoint/2010/main" val="32941034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0E246F-05B5-C453-EF78-AD39081A68EE}"/>
              </a:ext>
            </a:extLst>
          </p:cNvPr>
          <p:cNvSpPr>
            <a:spLocks noGrp="1"/>
          </p:cNvSpPr>
          <p:nvPr>
            <p:ph type="dt" sz="half" idx="10"/>
          </p:nvPr>
        </p:nvSpPr>
        <p:spPr/>
        <p:txBody>
          <a:bodyPr/>
          <a:lstStyle/>
          <a:p>
            <a:fld id="{74DD3BDD-1FF1-4E43-AC2B-EFACFACC3CA5}" type="datetimeFigureOut">
              <a:rPr lang="en-US" smtClean="0"/>
              <a:t>8/6/2026</a:t>
            </a:fld>
            <a:endParaRPr lang="en-US"/>
          </a:p>
        </p:txBody>
      </p:sp>
      <p:sp>
        <p:nvSpPr>
          <p:cNvPr id="3" name="Footer Placeholder 2">
            <a:extLst>
              <a:ext uri="{FF2B5EF4-FFF2-40B4-BE49-F238E27FC236}">
                <a16:creationId xmlns:a16="http://schemas.microsoft.com/office/drawing/2014/main" id="{CBA198B9-056F-AF8A-4D7F-20422B8777D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B7D050F-8E9B-6192-3F22-58DF36FBDAA9}"/>
              </a:ext>
            </a:extLst>
          </p:cNvPr>
          <p:cNvSpPr>
            <a:spLocks noGrp="1"/>
          </p:cNvSpPr>
          <p:nvPr>
            <p:ph type="sldNum" sz="quarter" idx="12"/>
          </p:nvPr>
        </p:nvSpPr>
        <p:spPr/>
        <p:txBody>
          <a:bodyPr/>
          <a:lstStyle/>
          <a:p>
            <a:fld id="{556CCF35-D4B0-41BF-BAC1-588B537A4B54}" type="slidenum">
              <a:rPr lang="en-US" smtClean="0"/>
              <a:t>‹#›</a:t>
            </a:fld>
            <a:endParaRPr lang="en-US"/>
          </a:p>
        </p:txBody>
      </p:sp>
    </p:spTree>
    <p:extLst>
      <p:ext uri="{BB962C8B-B14F-4D97-AF65-F5344CB8AC3E}">
        <p14:creationId xmlns:p14="http://schemas.microsoft.com/office/powerpoint/2010/main" val="25922675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9F284-5A9B-425E-9C84-D58EA1B98A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889DDA7-0085-71BF-B681-92A9FFD051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38389D0-82EC-B787-7A17-501309F445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E6BEE2-0753-5099-A686-675AE716B667}"/>
              </a:ext>
            </a:extLst>
          </p:cNvPr>
          <p:cNvSpPr>
            <a:spLocks noGrp="1"/>
          </p:cNvSpPr>
          <p:nvPr>
            <p:ph type="dt" sz="half" idx="10"/>
          </p:nvPr>
        </p:nvSpPr>
        <p:spPr/>
        <p:txBody>
          <a:bodyPr/>
          <a:lstStyle/>
          <a:p>
            <a:fld id="{74DD3BDD-1FF1-4E43-AC2B-EFACFACC3CA5}" type="datetimeFigureOut">
              <a:rPr lang="en-US" smtClean="0"/>
              <a:t>8/6/2026</a:t>
            </a:fld>
            <a:endParaRPr lang="en-US"/>
          </a:p>
        </p:txBody>
      </p:sp>
      <p:sp>
        <p:nvSpPr>
          <p:cNvPr id="6" name="Footer Placeholder 5">
            <a:extLst>
              <a:ext uri="{FF2B5EF4-FFF2-40B4-BE49-F238E27FC236}">
                <a16:creationId xmlns:a16="http://schemas.microsoft.com/office/drawing/2014/main" id="{3040B85F-8412-7568-D109-9C4181AA62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19C852-D308-3611-C773-A577C2EAF58D}"/>
              </a:ext>
            </a:extLst>
          </p:cNvPr>
          <p:cNvSpPr>
            <a:spLocks noGrp="1"/>
          </p:cNvSpPr>
          <p:nvPr>
            <p:ph type="sldNum" sz="quarter" idx="12"/>
          </p:nvPr>
        </p:nvSpPr>
        <p:spPr/>
        <p:txBody>
          <a:bodyPr/>
          <a:lstStyle/>
          <a:p>
            <a:fld id="{556CCF35-D4B0-41BF-BAC1-588B537A4B54}" type="slidenum">
              <a:rPr lang="en-US" smtClean="0"/>
              <a:t>‹#›</a:t>
            </a:fld>
            <a:endParaRPr lang="en-US"/>
          </a:p>
        </p:txBody>
      </p:sp>
    </p:spTree>
    <p:extLst>
      <p:ext uri="{BB962C8B-B14F-4D97-AF65-F5344CB8AC3E}">
        <p14:creationId xmlns:p14="http://schemas.microsoft.com/office/powerpoint/2010/main" val="1042383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4ECA6-7107-990E-1522-FAE8D421C3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AB019EB-D044-6C13-561F-042116A8DC6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7A9F2FA-E80C-10F1-DDBA-C4DD4509E3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974BA3-34EC-37AE-CD75-28CFA46C24AB}"/>
              </a:ext>
            </a:extLst>
          </p:cNvPr>
          <p:cNvSpPr>
            <a:spLocks noGrp="1"/>
          </p:cNvSpPr>
          <p:nvPr>
            <p:ph type="dt" sz="half" idx="10"/>
          </p:nvPr>
        </p:nvSpPr>
        <p:spPr/>
        <p:txBody>
          <a:bodyPr/>
          <a:lstStyle/>
          <a:p>
            <a:fld id="{74DD3BDD-1FF1-4E43-AC2B-EFACFACC3CA5}" type="datetimeFigureOut">
              <a:rPr lang="en-US" smtClean="0"/>
              <a:t>8/6/2026</a:t>
            </a:fld>
            <a:endParaRPr lang="en-US"/>
          </a:p>
        </p:txBody>
      </p:sp>
      <p:sp>
        <p:nvSpPr>
          <p:cNvPr id="6" name="Footer Placeholder 5">
            <a:extLst>
              <a:ext uri="{FF2B5EF4-FFF2-40B4-BE49-F238E27FC236}">
                <a16:creationId xmlns:a16="http://schemas.microsoft.com/office/drawing/2014/main" id="{37EB8F17-AE3D-C116-E7DF-73DBC72AA3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4A4474-1DEC-D726-EB81-BBA0CD359B49}"/>
              </a:ext>
            </a:extLst>
          </p:cNvPr>
          <p:cNvSpPr>
            <a:spLocks noGrp="1"/>
          </p:cNvSpPr>
          <p:nvPr>
            <p:ph type="sldNum" sz="quarter" idx="12"/>
          </p:nvPr>
        </p:nvSpPr>
        <p:spPr/>
        <p:txBody>
          <a:bodyPr/>
          <a:lstStyle/>
          <a:p>
            <a:fld id="{556CCF35-D4B0-41BF-BAC1-588B537A4B54}" type="slidenum">
              <a:rPr lang="en-US" smtClean="0"/>
              <a:t>‹#›</a:t>
            </a:fld>
            <a:endParaRPr lang="en-US"/>
          </a:p>
        </p:txBody>
      </p:sp>
    </p:spTree>
    <p:extLst>
      <p:ext uri="{BB962C8B-B14F-4D97-AF65-F5344CB8AC3E}">
        <p14:creationId xmlns:p14="http://schemas.microsoft.com/office/powerpoint/2010/main" val="825201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90192DB-B72D-131E-7DBC-DBDA246DC8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448D3FB-ADD7-0BC1-F3DC-780D2F5E00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7E397C-DB74-C2C0-65E2-4C6A2FD718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4DD3BDD-1FF1-4E43-AC2B-EFACFACC3CA5}" type="datetimeFigureOut">
              <a:rPr lang="en-US" smtClean="0"/>
              <a:t>8/6/2026</a:t>
            </a:fld>
            <a:endParaRPr lang="en-US"/>
          </a:p>
        </p:txBody>
      </p:sp>
      <p:sp>
        <p:nvSpPr>
          <p:cNvPr id="5" name="Footer Placeholder 4">
            <a:extLst>
              <a:ext uri="{FF2B5EF4-FFF2-40B4-BE49-F238E27FC236}">
                <a16:creationId xmlns:a16="http://schemas.microsoft.com/office/drawing/2014/main" id="{D56DCD22-C354-391E-F17A-062AC5291A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9977302-C66A-DEC3-83C8-7B904EF3C1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56CCF35-D4B0-41BF-BAC1-588B537A4B54}" type="slidenum">
              <a:rPr lang="en-US" smtClean="0"/>
              <a:t>‹#›</a:t>
            </a:fld>
            <a:endParaRPr lang="en-US"/>
          </a:p>
        </p:txBody>
      </p:sp>
    </p:spTree>
    <p:extLst>
      <p:ext uri="{BB962C8B-B14F-4D97-AF65-F5344CB8AC3E}">
        <p14:creationId xmlns:p14="http://schemas.microsoft.com/office/powerpoint/2010/main" val="11441157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D29C8-400A-AAAA-0E7D-FBC2A338FF32}"/>
              </a:ext>
            </a:extLst>
          </p:cNvPr>
          <p:cNvSpPr>
            <a:spLocks noGrp="1"/>
          </p:cNvSpPr>
          <p:nvPr>
            <p:ph type="ctrTitle"/>
          </p:nvPr>
        </p:nvSpPr>
        <p:spPr>
          <a:xfrm>
            <a:off x="1524000" y="1122363"/>
            <a:ext cx="9144000" cy="4404378"/>
          </a:xfrm>
          <a:solidFill>
            <a:schemeClr val="accent2"/>
          </a:solidFill>
        </p:spPr>
        <p:txBody>
          <a:bodyPr anchor="ctr"/>
          <a:lstStyle/>
          <a:p>
            <a:r>
              <a:rPr lang="en-US" b="1" dirty="0">
                <a:latin typeface="Comic Sans MS" panose="030F0702030302020204" pitchFamily="66" charset="0"/>
              </a:rPr>
              <a:t>All scriptures from ESV</a:t>
            </a:r>
          </a:p>
        </p:txBody>
      </p:sp>
      <p:sp>
        <p:nvSpPr>
          <p:cNvPr id="3" name="Subtitle 2">
            <a:extLst>
              <a:ext uri="{FF2B5EF4-FFF2-40B4-BE49-F238E27FC236}">
                <a16:creationId xmlns:a16="http://schemas.microsoft.com/office/drawing/2014/main" id="{60CFAC74-3E3C-5CD1-7B73-DD4794B6F003}"/>
              </a:ext>
            </a:extLst>
          </p:cNvPr>
          <p:cNvSpPr>
            <a:spLocks noGrp="1"/>
          </p:cNvSpPr>
          <p:nvPr>
            <p:ph type="subTitle" idx="1"/>
          </p:nvPr>
        </p:nvSpPr>
        <p:spPr>
          <a:xfrm flipV="1">
            <a:off x="1524000" y="5257799"/>
            <a:ext cx="9144000" cy="268941"/>
          </a:xfrm>
        </p:spPr>
        <p:txBody>
          <a:bodyPr>
            <a:normAutofit fontScale="62500" lnSpcReduction="20000"/>
          </a:bodyPr>
          <a:lstStyle/>
          <a:p>
            <a:endParaRPr lang="en-US" dirty="0"/>
          </a:p>
        </p:txBody>
      </p:sp>
    </p:spTree>
    <p:extLst>
      <p:ext uri="{BB962C8B-B14F-4D97-AF65-F5344CB8AC3E}">
        <p14:creationId xmlns:p14="http://schemas.microsoft.com/office/powerpoint/2010/main" val="12573601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766DB-E58B-2788-1E1D-F457EFE107FB}"/>
              </a:ext>
            </a:extLst>
          </p:cNvPr>
          <p:cNvSpPr>
            <a:spLocks noGrp="1"/>
          </p:cNvSpPr>
          <p:nvPr>
            <p:ph type="title"/>
          </p:nvPr>
        </p:nvSpPr>
        <p:spPr>
          <a:solidFill>
            <a:srgbClr val="FFC000"/>
          </a:solidFill>
        </p:spPr>
        <p:txBody>
          <a:bodyPr>
            <a:normAutofit/>
          </a:bodyPr>
          <a:lstStyle/>
          <a:p>
            <a:pPr algn="ctr"/>
            <a:r>
              <a:rPr lang="it-IT" b="1" dirty="0">
                <a:latin typeface="Comic Sans MS" panose="030F0702030302020204" pitchFamily="66" charset="0"/>
              </a:rPr>
              <a:t>Leviticus 2 v 12 - 13</a:t>
            </a:r>
            <a:endParaRPr lang="en-US" dirty="0"/>
          </a:p>
        </p:txBody>
      </p:sp>
      <p:sp>
        <p:nvSpPr>
          <p:cNvPr id="3" name="Content Placeholder 2">
            <a:extLst>
              <a:ext uri="{FF2B5EF4-FFF2-40B4-BE49-F238E27FC236}">
                <a16:creationId xmlns:a16="http://schemas.microsoft.com/office/drawing/2014/main" id="{129D37E4-DE1B-7626-A99B-8036731EAB8E}"/>
              </a:ext>
            </a:extLst>
          </p:cNvPr>
          <p:cNvSpPr>
            <a:spLocks noGrp="1"/>
          </p:cNvSpPr>
          <p:nvPr>
            <p:ph idx="1"/>
          </p:nvPr>
        </p:nvSpPr>
        <p:spPr>
          <a:solidFill>
            <a:srgbClr val="00B0F0"/>
          </a:solidFill>
        </p:spPr>
        <p:txBody>
          <a:bodyPr>
            <a:normAutofit/>
          </a:bodyPr>
          <a:lstStyle/>
          <a:p>
            <a:pPr marL="0" indent="0">
              <a:buNone/>
            </a:pPr>
            <a:r>
              <a:rPr lang="en-US" b="1" dirty="0">
                <a:latin typeface="Comic Sans MS" panose="030F0702030302020204" pitchFamily="66" charset="0"/>
              </a:rPr>
              <a:t>12 As an offering of </a:t>
            </a:r>
            <a:r>
              <a:rPr lang="en-US" b="1" dirty="0" err="1">
                <a:latin typeface="Comic Sans MS" panose="030F0702030302020204" pitchFamily="66" charset="0"/>
              </a:rPr>
              <a:t>firstfruits</a:t>
            </a:r>
            <a:r>
              <a:rPr lang="en-US" b="1" dirty="0">
                <a:latin typeface="Comic Sans MS" panose="030F0702030302020204" pitchFamily="66" charset="0"/>
              </a:rPr>
              <a:t> you may bring them to the Lord, but they shall not be offered on the altar for a pleasing aroma. 13 You shall season all your grain offerings with salt. You shall not let the salt of the covenant with your God be missing from your grain offering; with all your offerings you shall offer salt.</a:t>
            </a:r>
          </a:p>
        </p:txBody>
      </p:sp>
    </p:spTree>
    <p:extLst>
      <p:ext uri="{BB962C8B-B14F-4D97-AF65-F5344CB8AC3E}">
        <p14:creationId xmlns:p14="http://schemas.microsoft.com/office/powerpoint/2010/main" val="24139433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FEF34-C490-F8D8-549E-107EA1816B74}"/>
              </a:ext>
            </a:extLst>
          </p:cNvPr>
          <p:cNvSpPr>
            <a:spLocks noGrp="1"/>
          </p:cNvSpPr>
          <p:nvPr>
            <p:ph type="title"/>
          </p:nvPr>
        </p:nvSpPr>
        <p:spPr>
          <a:xfrm>
            <a:off x="838200" y="351678"/>
            <a:ext cx="10515600" cy="1325563"/>
          </a:xfrm>
          <a:solidFill>
            <a:srgbClr val="FFC000"/>
          </a:solidFill>
        </p:spPr>
        <p:txBody>
          <a:bodyPr/>
          <a:lstStyle/>
          <a:p>
            <a:pPr algn="ctr"/>
            <a:r>
              <a:rPr lang="it-IT" b="1" dirty="0">
                <a:latin typeface="Comic Sans MS" panose="030F0702030302020204" pitchFamily="66" charset="0"/>
              </a:rPr>
              <a:t>Colossians 4 v 5 – 6</a:t>
            </a:r>
            <a:endParaRPr lang="en-US" dirty="0"/>
          </a:p>
        </p:txBody>
      </p:sp>
      <p:sp>
        <p:nvSpPr>
          <p:cNvPr id="3" name="Content Placeholder 2">
            <a:extLst>
              <a:ext uri="{FF2B5EF4-FFF2-40B4-BE49-F238E27FC236}">
                <a16:creationId xmlns:a16="http://schemas.microsoft.com/office/drawing/2014/main" id="{BF7870B5-CE92-8029-3036-6AFA104688AD}"/>
              </a:ext>
            </a:extLst>
          </p:cNvPr>
          <p:cNvSpPr>
            <a:spLocks noGrp="1"/>
          </p:cNvSpPr>
          <p:nvPr>
            <p:ph idx="1"/>
          </p:nvPr>
        </p:nvSpPr>
        <p:spPr>
          <a:solidFill>
            <a:srgbClr val="00B0F0"/>
          </a:solidFill>
        </p:spPr>
        <p:txBody>
          <a:bodyPr>
            <a:normAutofit/>
          </a:bodyPr>
          <a:lstStyle/>
          <a:p>
            <a:r>
              <a:rPr lang="en-US" b="1" dirty="0">
                <a:latin typeface="Comic Sans MS" panose="030F0702030302020204" pitchFamily="66" charset="0"/>
              </a:rPr>
              <a:t>5 Walk in wisdom towards outsiders, making the best use of the time. 6 Let your speech always be gracious, seasoned with salt, so that you may know how you ought to answer each person.</a:t>
            </a:r>
            <a:endParaRPr lang="en-US" dirty="0"/>
          </a:p>
        </p:txBody>
      </p:sp>
    </p:spTree>
    <p:extLst>
      <p:ext uri="{BB962C8B-B14F-4D97-AF65-F5344CB8AC3E}">
        <p14:creationId xmlns:p14="http://schemas.microsoft.com/office/powerpoint/2010/main" val="26292767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5996C-D381-9180-AC6B-9D521ECE9E80}"/>
              </a:ext>
            </a:extLst>
          </p:cNvPr>
          <p:cNvSpPr>
            <a:spLocks noGrp="1"/>
          </p:cNvSpPr>
          <p:nvPr>
            <p:ph type="title"/>
          </p:nvPr>
        </p:nvSpPr>
        <p:spPr>
          <a:solidFill>
            <a:srgbClr val="FFC000"/>
          </a:solidFill>
        </p:spPr>
        <p:txBody>
          <a:bodyPr/>
          <a:lstStyle/>
          <a:p>
            <a:pPr algn="ctr"/>
            <a:r>
              <a:rPr lang="fr-FR" b="1" dirty="0">
                <a:latin typeface="Comic Sans MS" panose="030F0702030302020204" pitchFamily="66" charset="0"/>
              </a:rPr>
              <a:t>Matthew 5 v 14 -16</a:t>
            </a:r>
            <a:endParaRPr lang="en-US" dirty="0"/>
          </a:p>
        </p:txBody>
      </p:sp>
      <p:sp>
        <p:nvSpPr>
          <p:cNvPr id="3" name="Content Placeholder 2">
            <a:extLst>
              <a:ext uri="{FF2B5EF4-FFF2-40B4-BE49-F238E27FC236}">
                <a16:creationId xmlns:a16="http://schemas.microsoft.com/office/drawing/2014/main" id="{A525EE25-6820-502E-5709-1DB38210211F}"/>
              </a:ext>
            </a:extLst>
          </p:cNvPr>
          <p:cNvSpPr>
            <a:spLocks noGrp="1"/>
          </p:cNvSpPr>
          <p:nvPr>
            <p:ph idx="1"/>
          </p:nvPr>
        </p:nvSpPr>
        <p:spPr>
          <a:solidFill>
            <a:srgbClr val="00B0F0"/>
          </a:solidFill>
        </p:spPr>
        <p:txBody>
          <a:bodyPr/>
          <a:lstStyle/>
          <a:p>
            <a:r>
              <a:rPr lang="en-US" b="1" dirty="0">
                <a:latin typeface="Comic Sans MS" panose="030F0702030302020204" pitchFamily="66" charset="0"/>
              </a:rPr>
              <a:t>14 “You are the light of the world. A city set on a hill cannot be hidden. 15 Nor do people light a lamp and put it under a basket, but on a stand, and it gives light to all in the house. 16 In the same way, let your light shine before others, so that they may see your good works and give glory to your Father who is in heaven.</a:t>
            </a:r>
          </a:p>
        </p:txBody>
      </p:sp>
    </p:spTree>
    <p:extLst>
      <p:ext uri="{BB962C8B-B14F-4D97-AF65-F5344CB8AC3E}">
        <p14:creationId xmlns:p14="http://schemas.microsoft.com/office/powerpoint/2010/main" val="21643762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7C35B-4BBE-14A8-8669-FDD54110E495}"/>
              </a:ext>
            </a:extLst>
          </p:cNvPr>
          <p:cNvSpPr>
            <a:spLocks noGrp="1"/>
          </p:cNvSpPr>
          <p:nvPr>
            <p:ph type="title"/>
          </p:nvPr>
        </p:nvSpPr>
        <p:spPr>
          <a:solidFill>
            <a:srgbClr val="FFC000"/>
          </a:solidFill>
        </p:spPr>
        <p:txBody>
          <a:bodyPr/>
          <a:lstStyle/>
          <a:p>
            <a:pPr algn="ctr"/>
            <a:r>
              <a:rPr lang="fr-FR" b="1" dirty="0">
                <a:latin typeface="Comic Sans MS" panose="030F0702030302020204" pitchFamily="66" charset="0"/>
              </a:rPr>
              <a:t>James 2 v 14 -17</a:t>
            </a:r>
            <a:endParaRPr lang="en-US" dirty="0"/>
          </a:p>
        </p:txBody>
      </p:sp>
      <p:sp>
        <p:nvSpPr>
          <p:cNvPr id="3" name="Content Placeholder 2">
            <a:extLst>
              <a:ext uri="{FF2B5EF4-FFF2-40B4-BE49-F238E27FC236}">
                <a16:creationId xmlns:a16="http://schemas.microsoft.com/office/drawing/2014/main" id="{FBA3350C-CCD3-910A-07F9-1F13CD907E60}"/>
              </a:ext>
            </a:extLst>
          </p:cNvPr>
          <p:cNvSpPr>
            <a:spLocks noGrp="1"/>
          </p:cNvSpPr>
          <p:nvPr>
            <p:ph idx="1"/>
          </p:nvPr>
        </p:nvSpPr>
        <p:spPr>
          <a:solidFill>
            <a:srgbClr val="00B0F0"/>
          </a:solidFill>
        </p:spPr>
        <p:txBody>
          <a:bodyPr/>
          <a:lstStyle/>
          <a:p>
            <a:r>
              <a:rPr lang="en-US" b="1" dirty="0">
                <a:latin typeface="Comic Sans MS" panose="030F0702030302020204" pitchFamily="66" charset="0"/>
              </a:rPr>
              <a:t>14 What good is it, my brothers, if someone says he has faith but does not have works? Can that faith save him? 15 If a brother or sister is poorly clothed and lacking in daily food, 16 and one of you says to them, “Go in peace, be warmed and filled”, without giving them the things needed for the body, what good[b] is that? 17 So also faith by itself, if it does not have works, is dead.</a:t>
            </a:r>
            <a:endParaRPr lang="en-US" dirty="0"/>
          </a:p>
        </p:txBody>
      </p:sp>
    </p:spTree>
    <p:extLst>
      <p:ext uri="{BB962C8B-B14F-4D97-AF65-F5344CB8AC3E}">
        <p14:creationId xmlns:p14="http://schemas.microsoft.com/office/powerpoint/2010/main" val="364002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0DB46-75E4-8276-BFF6-5AF3CE01D9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E8BBB0-F2F4-534F-982F-47223F55ECC3}"/>
              </a:ext>
            </a:extLst>
          </p:cNvPr>
          <p:cNvSpPr>
            <a:spLocks noGrp="1"/>
          </p:cNvSpPr>
          <p:nvPr>
            <p:ph type="title"/>
          </p:nvPr>
        </p:nvSpPr>
        <p:spPr>
          <a:solidFill>
            <a:srgbClr val="FFC000"/>
          </a:solidFill>
        </p:spPr>
        <p:txBody>
          <a:bodyPr/>
          <a:lstStyle/>
          <a:p>
            <a:pPr algn="ctr"/>
            <a:r>
              <a:rPr lang="fr-FR" b="1" dirty="0">
                <a:latin typeface="Comic Sans MS" panose="030F0702030302020204" pitchFamily="66" charset="0"/>
              </a:rPr>
              <a:t>Isaiah 61 v 1 - 2</a:t>
            </a:r>
            <a:endParaRPr lang="en-US" dirty="0"/>
          </a:p>
        </p:txBody>
      </p:sp>
      <p:sp>
        <p:nvSpPr>
          <p:cNvPr id="3" name="Content Placeholder 2">
            <a:extLst>
              <a:ext uri="{FF2B5EF4-FFF2-40B4-BE49-F238E27FC236}">
                <a16:creationId xmlns:a16="http://schemas.microsoft.com/office/drawing/2014/main" id="{A6621FA5-3083-518E-5A93-B1B71E127E29}"/>
              </a:ext>
            </a:extLst>
          </p:cNvPr>
          <p:cNvSpPr>
            <a:spLocks noGrp="1"/>
          </p:cNvSpPr>
          <p:nvPr>
            <p:ph idx="1"/>
          </p:nvPr>
        </p:nvSpPr>
        <p:spPr>
          <a:solidFill>
            <a:srgbClr val="00B0F0"/>
          </a:solidFill>
        </p:spPr>
        <p:txBody>
          <a:bodyPr>
            <a:normAutofit fontScale="92500"/>
          </a:bodyPr>
          <a:lstStyle/>
          <a:p>
            <a:r>
              <a:rPr lang="en-US" b="1" dirty="0">
                <a:latin typeface="Comic Sans MS" panose="030F0702030302020204" pitchFamily="66" charset="0"/>
              </a:rPr>
              <a:t>The Spirit of the Lord God is upon me,</a:t>
            </a:r>
          </a:p>
          <a:p>
            <a:r>
              <a:rPr lang="en-US" b="1" dirty="0">
                <a:latin typeface="Comic Sans MS" panose="030F0702030302020204" pitchFamily="66" charset="0"/>
              </a:rPr>
              <a:t>    because the Lord has anointed me</a:t>
            </a:r>
          </a:p>
          <a:p>
            <a:r>
              <a:rPr lang="en-US" b="1" dirty="0">
                <a:latin typeface="Comic Sans MS" panose="030F0702030302020204" pitchFamily="66" charset="0"/>
              </a:rPr>
              <a:t>to bring good news to the poor;[a]</a:t>
            </a:r>
          </a:p>
          <a:p>
            <a:r>
              <a:rPr lang="en-US" b="1" dirty="0">
                <a:latin typeface="Comic Sans MS" panose="030F0702030302020204" pitchFamily="66" charset="0"/>
              </a:rPr>
              <a:t>    he has sent me to bind up the broken-hearted,</a:t>
            </a:r>
          </a:p>
          <a:p>
            <a:r>
              <a:rPr lang="en-US" b="1" dirty="0">
                <a:latin typeface="Comic Sans MS" panose="030F0702030302020204" pitchFamily="66" charset="0"/>
              </a:rPr>
              <a:t>to proclaim liberty to the captives,</a:t>
            </a:r>
          </a:p>
          <a:p>
            <a:r>
              <a:rPr lang="en-US" b="1" dirty="0">
                <a:latin typeface="Comic Sans MS" panose="030F0702030302020204" pitchFamily="66" charset="0"/>
              </a:rPr>
              <a:t>    and the opening of the prison to those who are bound;[b]</a:t>
            </a:r>
          </a:p>
          <a:p>
            <a:r>
              <a:rPr lang="en-US" b="1" dirty="0">
                <a:latin typeface="Comic Sans MS" panose="030F0702030302020204" pitchFamily="66" charset="0"/>
              </a:rPr>
              <a:t>2 to proclaim the year of the Lord's </a:t>
            </a:r>
            <a:r>
              <a:rPr lang="en-US" b="1" dirty="0" err="1">
                <a:latin typeface="Comic Sans MS" panose="030F0702030302020204" pitchFamily="66" charset="0"/>
              </a:rPr>
              <a:t>favour</a:t>
            </a:r>
            <a:r>
              <a:rPr lang="en-US" b="1" dirty="0">
                <a:latin typeface="Comic Sans MS" panose="030F0702030302020204" pitchFamily="66" charset="0"/>
              </a:rPr>
              <a:t>,</a:t>
            </a:r>
          </a:p>
          <a:p>
            <a:r>
              <a:rPr lang="en-US" b="1" dirty="0">
                <a:latin typeface="Comic Sans MS" panose="030F0702030302020204" pitchFamily="66" charset="0"/>
              </a:rPr>
              <a:t>    and the day of vengeance of our God;</a:t>
            </a:r>
          </a:p>
          <a:p>
            <a:r>
              <a:rPr lang="en-US" b="1" dirty="0">
                <a:latin typeface="Comic Sans MS" panose="030F0702030302020204" pitchFamily="66" charset="0"/>
              </a:rPr>
              <a:t>    to comfort all who mourn;</a:t>
            </a:r>
          </a:p>
        </p:txBody>
      </p:sp>
    </p:spTree>
    <p:extLst>
      <p:ext uri="{BB962C8B-B14F-4D97-AF65-F5344CB8AC3E}">
        <p14:creationId xmlns:p14="http://schemas.microsoft.com/office/powerpoint/2010/main" val="37025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89809-0BE0-E11E-3562-4F7C895DAD20}"/>
              </a:ext>
            </a:extLst>
          </p:cNvPr>
          <p:cNvSpPr>
            <a:spLocks noGrp="1"/>
          </p:cNvSpPr>
          <p:nvPr>
            <p:ph type="title"/>
          </p:nvPr>
        </p:nvSpPr>
        <p:spPr>
          <a:solidFill>
            <a:srgbClr val="FFC000"/>
          </a:solidFill>
        </p:spPr>
        <p:txBody>
          <a:bodyPr anchor="ctr"/>
          <a:lstStyle/>
          <a:p>
            <a:pPr algn="ctr"/>
            <a:r>
              <a:rPr lang="sv-SE" b="1" dirty="0">
                <a:latin typeface="Comic Sans MS" panose="030F0702030302020204" pitchFamily="66" charset="0"/>
              </a:rPr>
              <a:t>Matthew 5 v 13 – 16</a:t>
            </a:r>
            <a:endParaRPr lang="en-US" dirty="0"/>
          </a:p>
        </p:txBody>
      </p:sp>
      <p:sp>
        <p:nvSpPr>
          <p:cNvPr id="3" name="Content Placeholder 2">
            <a:extLst>
              <a:ext uri="{FF2B5EF4-FFF2-40B4-BE49-F238E27FC236}">
                <a16:creationId xmlns:a16="http://schemas.microsoft.com/office/drawing/2014/main" id="{8E1AF662-72ED-6176-7275-29527BC3848A}"/>
              </a:ext>
            </a:extLst>
          </p:cNvPr>
          <p:cNvSpPr>
            <a:spLocks noGrp="1"/>
          </p:cNvSpPr>
          <p:nvPr>
            <p:ph idx="1"/>
          </p:nvPr>
        </p:nvSpPr>
        <p:spPr>
          <a:solidFill>
            <a:srgbClr val="00B0F0"/>
          </a:solidFill>
        </p:spPr>
        <p:txBody>
          <a:bodyPr>
            <a:normAutofit lnSpcReduction="10000"/>
          </a:bodyPr>
          <a:lstStyle/>
          <a:p>
            <a:r>
              <a:rPr lang="en-US" b="1" dirty="0">
                <a:latin typeface="Comic Sans MS" panose="030F0702030302020204" pitchFamily="66" charset="0"/>
              </a:rPr>
              <a:t>13 “You are the salt of the earth, but if salt has lost its taste, how shall its saltiness be restored? It is no longer good for anything except to be thrown out and trampled under people's feet.</a:t>
            </a:r>
          </a:p>
          <a:p>
            <a:endParaRPr lang="en-US" b="1" dirty="0">
              <a:latin typeface="Comic Sans MS" panose="030F0702030302020204" pitchFamily="66" charset="0"/>
            </a:endParaRPr>
          </a:p>
          <a:p>
            <a:r>
              <a:rPr lang="en-US" b="1" dirty="0">
                <a:latin typeface="Comic Sans MS" panose="030F0702030302020204" pitchFamily="66" charset="0"/>
              </a:rPr>
              <a:t>14 “You are the light of the world. A city set on a hill cannot be hidden. 15 Nor do people light a lamp and put it under a basket, but on a stand, and it gives light to all in the house. 16 In the same way, let your light shine before others, so that they may see your good works and give glory to your Father who is in heaven.</a:t>
            </a:r>
          </a:p>
        </p:txBody>
      </p:sp>
    </p:spTree>
    <p:extLst>
      <p:ext uri="{BB962C8B-B14F-4D97-AF65-F5344CB8AC3E}">
        <p14:creationId xmlns:p14="http://schemas.microsoft.com/office/powerpoint/2010/main" val="1627290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54F74-52F8-D84C-E335-1049B3F6F745}"/>
              </a:ext>
            </a:extLst>
          </p:cNvPr>
          <p:cNvSpPr>
            <a:spLocks noGrp="1"/>
          </p:cNvSpPr>
          <p:nvPr>
            <p:ph type="title"/>
          </p:nvPr>
        </p:nvSpPr>
        <p:spPr>
          <a:solidFill>
            <a:srgbClr val="FFC000"/>
          </a:solidFill>
        </p:spPr>
        <p:txBody>
          <a:bodyPr/>
          <a:lstStyle/>
          <a:p>
            <a:pPr algn="ctr"/>
            <a:r>
              <a:rPr lang="fr-FR" b="1" dirty="0">
                <a:latin typeface="Comic Sans MS" panose="030F0702030302020204" pitchFamily="66" charset="0"/>
              </a:rPr>
              <a:t>Isaiah 42 v 1 - 9</a:t>
            </a:r>
            <a:endParaRPr lang="en-US" dirty="0"/>
          </a:p>
        </p:txBody>
      </p:sp>
      <p:sp>
        <p:nvSpPr>
          <p:cNvPr id="3" name="Content Placeholder 2">
            <a:extLst>
              <a:ext uri="{FF2B5EF4-FFF2-40B4-BE49-F238E27FC236}">
                <a16:creationId xmlns:a16="http://schemas.microsoft.com/office/drawing/2014/main" id="{4FD24999-1299-4402-51C8-7B09DF06D1D6}"/>
              </a:ext>
            </a:extLst>
          </p:cNvPr>
          <p:cNvSpPr>
            <a:spLocks noGrp="1"/>
          </p:cNvSpPr>
          <p:nvPr>
            <p:ph idx="1"/>
          </p:nvPr>
        </p:nvSpPr>
        <p:spPr>
          <a:solidFill>
            <a:srgbClr val="00B0F0"/>
          </a:solidFill>
        </p:spPr>
        <p:txBody>
          <a:bodyPr>
            <a:normAutofit lnSpcReduction="10000"/>
          </a:bodyPr>
          <a:lstStyle/>
          <a:p>
            <a:r>
              <a:rPr lang="en-US" b="1" dirty="0">
                <a:latin typeface="Comic Sans MS" panose="030F0702030302020204" pitchFamily="66" charset="0"/>
              </a:rPr>
              <a:t>Behold my servant, whom I uphold,</a:t>
            </a:r>
          </a:p>
          <a:p>
            <a:r>
              <a:rPr lang="en-US" b="1" dirty="0">
                <a:latin typeface="Comic Sans MS" panose="030F0702030302020204" pitchFamily="66" charset="0"/>
              </a:rPr>
              <a:t>    my chosen, in whom my soul delights;</a:t>
            </a:r>
          </a:p>
          <a:p>
            <a:r>
              <a:rPr lang="en-US" b="1" dirty="0">
                <a:latin typeface="Comic Sans MS" panose="030F0702030302020204" pitchFamily="66" charset="0"/>
              </a:rPr>
              <a:t>I have put my Spirit upon him;</a:t>
            </a:r>
          </a:p>
          <a:p>
            <a:r>
              <a:rPr lang="en-US" b="1" dirty="0">
                <a:latin typeface="Comic Sans MS" panose="030F0702030302020204" pitchFamily="66" charset="0"/>
              </a:rPr>
              <a:t>    he will bring forth justice to the nations.</a:t>
            </a:r>
          </a:p>
          <a:p>
            <a:r>
              <a:rPr lang="en-US" b="1" dirty="0">
                <a:latin typeface="Comic Sans MS" panose="030F0702030302020204" pitchFamily="66" charset="0"/>
              </a:rPr>
              <a:t>2 He will not cry aloud or lift up his voice,</a:t>
            </a:r>
          </a:p>
          <a:p>
            <a:r>
              <a:rPr lang="en-US" b="1" dirty="0">
                <a:latin typeface="Comic Sans MS" panose="030F0702030302020204" pitchFamily="66" charset="0"/>
              </a:rPr>
              <a:t>    or make it heard in the street;</a:t>
            </a:r>
          </a:p>
          <a:p>
            <a:r>
              <a:rPr lang="en-US" b="1" dirty="0">
                <a:latin typeface="Comic Sans MS" panose="030F0702030302020204" pitchFamily="66" charset="0"/>
              </a:rPr>
              <a:t>3 a bruised reed he will not break,</a:t>
            </a:r>
          </a:p>
          <a:p>
            <a:r>
              <a:rPr lang="en-US" b="1" dirty="0">
                <a:latin typeface="Comic Sans MS" panose="030F0702030302020204" pitchFamily="66" charset="0"/>
              </a:rPr>
              <a:t>    and a faintly burning wick he will not quench;</a:t>
            </a:r>
          </a:p>
          <a:p>
            <a:r>
              <a:rPr lang="en-US" b="1" dirty="0">
                <a:latin typeface="Comic Sans MS" panose="030F0702030302020204" pitchFamily="66" charset="0"/>
              </a:rPr>
              <a:t>    he will faithfully bring forth justice.</a:t>
            </a:r>
          </a:p>
        </p:txBody>
      </p:sp>
    </p:spTree>
    <p:extLst>
      <p:ext uri="{BB962C8B-B14F-4D97-AF65-F5344CB8AC3E}">
        <p14:creationId xmlns:p14="http://schemas.microsoft.com/office/powerpoint/2010/main" val="4269543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6AF26-96D3-D109-326C-4B4FC07B29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256050-38A3-7559-1EA2-B64C335CB95A}"/>
              </a:ext>
            </a:extLst>
          </p:cNvPr>
          <p:cNvSpPr>
            <a:spLocks noGrp="1"/>
          </p:cNvSpPr>
          <p:nvPr>
            <p:ph type="title"/>
          </p:nvPr>
        </p:nvSpPr>
        <p:spPr>
          <a:solidFill>
            <a:srgbClr val="FFC000"/>
          </a:solidFill>
        </p:spPr>
        <p:txBody>
          <a:bodyPr/>
          <a:lstStyle/>
          <a:p>
            <a:pPr algn="ctr"/>
            <a:r>
              <a:rPr lang="fr-FR" b="1" dirty="0">
                <a:latin typeface="Comic Sans MS" panose="030F0702030302020204" pitchFamily="66" charset="0"/>
              </a:rPr>
              <a:t>Isaiah 42 v 1 - 9</a:t>
            </a:r>
            <a:endParaRPr lang="en-US" dirty="0"/>
          </a:p>
        </p:txBody>
      </p:sp>
      <p:sp>
        <p:nvSpPr>
          <p:cNvPr id="3" name="Content Placeholder 2">
            <a:extLst>
              <a:ext uri="{FF2B5EF4-FFF2-40B4-BE49-F238E27FC236}">
                <a16:creationId xmlns:a16="http://schemas.microsoft.com/office/drawing/2014/main" id="{61439E38-B553-9ED9-CAB2-E75AE24099C3}"/>
              </a:ext>
            </a:extLst>
          </p:cNvPr>
          <p:cNvSpPr>
            <a:spLocks noGrp="1"/>
          </p:cNvSpPr>
          <p:nvPr>
            <p:ph idx="1"/>
          </p:nvPr>
        </p:nvSpPr>
        <p:spPr>
          <a:solidFill>
            <a:srgbClr val="00B0F0"/>
          </a:solidFill>
        </p:spPr>
        <p:txBody>
          <a:bodyPr/>
          <a:lstStyle/>
          <a:p>
            <a:r>
              <a:rPr lang="en-US" b="1" dirty="0">
                <a:latin typeface="Comic Sans MS" panose="030F0702030302020204" pitchFamily="66" charset="0"/>
              </a:rPr>
              <a:t>4 He will not grow faint or be discouraged[a]</a:t>
            </a:r>
          </a:p>
          <a:p>
            <a:r>
              <a:rPr lang="en-US" b="1" dirty="0">
                <a:latin typeface="Comic Sans MS" panose="030F0702030302020204" pitchFamily="66" charset="0"/>
              </a:rPr>
              <a:t>    till he has established justice in the earth;</a:t>
            </a:r>
          </a:p>
          <a:p>
            <a:r>
              <a:rPr lang="en-US" b="1" dirty="0">
                <a:latin typeface="Comic Sans MS" panose="030F0702030302020204" pitchFamily="66" charset="0"/>
              </a:rPr>
              <a:t>    and the coastlands wait for his law.</a:t>
            </a:r>
          </a:p>
          <a:p>
            <a:r>
              <a:rPr lang="en-US" b="1" dirty="0">
                <a:latin typeface="Comic Sans MS" panose="030F0702030302020204" pitchFamily="66" charset="0"/>
              </a:rPr>
              <a:t>5 Thus says God, the LORD,</a:t>
            </a:r>
          </a:p>
          <a:p>
            <a:r>
              <a:rPr lang="en-US" b="1" dirty="0">
                <a:latin typeface="Comic Sans MS" panose="030F0702030302020204" pitchFamily="66" charset="0"/>
              </a:rPr>
              <a:t>    who created the heavens and stretched them out,</a:t>
            </a:r>
          </a:p>
          <a:p>
            <a:r>
              <a:rPr lang="en-US" b="1" dirty="0">
                <a:latin typeface="Comic Sans MS" panose="030F0702030302020204" pitchFamily="66" charset="0"/>
              </a:rPr>
              <a:t>    who spread out the earth and what comes from it,</a:t>
            </a:r>
          </a:p>
          <a:p>
            <a:r>
              <a:rPr lang="en-US" b="1" dirty="0">
                <a:latin typeface="Comic Sans MS" panose="030F0702030302020204" pitchFamily="66" charset="0"/>
              </a:rPr>
              <a:t>who gives breath to the people on it</a:t>
            </a:r>
          </a:p>
          <a:p>
            <a:r>
              <a:rPr lang="en-US" b="1" dirty="0">
                <a:latin typeface="Comic Sans MS" panose="030F0702030302020204" pitchFamily="66" charset="0"/>
              </a:rPr>
              <a:t>    and spirit to those who walk in it:</a:t>
            </a:r>
          </a:p>
        </p:txBody>
      </p:sp>
    </p:spTree>
    <p:extLst>
      <p:ext uri="{BB962C8B-B14F-4D97-AF65-F5344CB8AC3E}">
        <p14:creationId xmlns:p14="http://schemas.microsoft.com/office/powerpoint/2010/main" val="299976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24B90-1364-87A9-ADE9-2B3357B65505}"/>
              </a:ext>
            </a:extLst>
          </p:cNvPr>
          <p:cNvSpPr>
            <a:spLocks noGrp="1"/>
          </p:cNvSpPr>
          <p:nvPr>
            <p:ph type="title"/>
          </p:nvPr>
        </p:nvSpPr>
        <p:spPr>
          <a:xfrm>
            <a:off x="838200" y="351678"/>
            <a:ext cx="10515600" cy="1325563"/>
          </a:xfrm>
          <a:solidFill>
            <a:srgbClr val="FFC000"/>
          </a:solidFill>
        </p:spPr>
        <p:txBody>
          <a:bodyPr/>
          <a:lstStyle/>
          <a:p>
            <a:pPr algn="ctr"/>
            <a:r>
              <a:rPr lang="fr-FR" b="1" dirty="0">
                <a:latin typeface="Comic Sans MS" panose="030F0702030302020204" pitchFamily="66" charset="0"/>
              </a:rPr>
              <a:t>Isaiah 42 v 1 - 9</a:t>
            </a:r>
            <a:endParaRPr lang="en-US" dirty="0"/>
          </a:p>
        </p:txBody>
      </p:sp>
      <p:sp>
        <p:nvSpPr>
          <p:cNvPr id="3" name="Content Placeholder 2">
            <a:extLst>
              <a:ext uri="{FF2B5EF4-FFF2-40B4-BE49-F238E27FC236}">
                <a16:creationId xmlns:a16="http://schemas.microsoft.com/office/drawing/2014/main" id="{5DC3EFB3-4377-1B30-6F9E-5394FD99C20A}"/>
              </a:ext>
            </a:extLst>
          </p:cNvPr>
          <p:cNvSpPr>
            <a:spLocks noGrp="1"/>
          </p:cNvSpPr>
          <p:nvPr>
            <p:ph idx="1"/>
          </p:nvPr>
        </p:nvSpPr>
        <p:spPr>
          <a:solidFill>
            <a:srgbClr val="00B0F0"/>
          </a:solidFill>
        </p:spPr>
        <p:txBody>
          <a:bodyPr>
            <a:normAutofit/>
          </a:bodyPr>
          <a:lstStyle/>
          <a:p>
            <a:r>
              <a:rPr lang="en-US" b="1" dirty="0">
                <a:latin typeface="Comic Sans MS" panose="030F0702030302020204" pitchFamily="66" charset="0"/>
              </a:rPr>
              <a:t>6 “I am the LORD; I have called you in righteousness;</a:t>
            </a:r>
          </a:p>
          <a:p>
            <a:r>
              <a:rPr lang="en-US" b="1" dirty="0">
                <a:latin typeface="Comic Sans MS" panose="030F0702030302020204" pitchFamily="66" charset="0"/>
              </a:rPr>
              <a:t>    I will take you by the hand and keep you;</a:t>
            </a:r>
          </a:p>
          <a:p>
            <a:r>
              <a:rPr lang="en-US" b="1" dirty="0">
                <a:latin typeface="Comic Sans MS" panose="030F0702030302020204" pitchFamily="66" charset="0"/>
              </a:rPr>
              <a:t>I will give you as a covenant for the people,</a:t>
            </a:r>
          </a:p>
          <a:p>
            <a:r>
              <a:rPr lang="en-US" b="1" dirty="0">
                <a:latin typeface="Comic Sans MS" panose="030F0702030302020204" pitchFamily="66" charset="0"/>
              </a:rPr>
              <a:t>    a light for the nations,</a:t>
            </a:r>
          </a:p>
          <a:p>
            <a:r>
              <a:rPr lang="en-US" b="1" dirty="0">
                <a:latin typeface="Comic Sans MS" panose="030F0702030302020204" pitchFamily="66" charset="0"/>
              </a:rPr>
              <a:t>7     to open the eyes that are blind,</a:t>
            </a:r>
          </a:p>
          <a:p>
            <a:r>
              <a:rPr lang="en-US" b="1" dirty="0">
                <a:latin typeface="Comic Sans MS" panose="030F0702030302020204" pitchFamily="66" charset="0"/>
              </a:rPr>
              <a:t>to bring out the prisoners from the dungeon,</a:t>
            </a:r>
          </a:p>
          <a:p>
            <a:r>
              <a:rPr lang="en-US" b="1" dirty="0">
                <a:latin typeface="Comic Sans MS" panose="030F0702030302020204" pitchFamily="66" charset="0"/>
              </a:rPr>
              <a:t>    from the prison those who sit in darkness.</a:t>
            </a:r>
          </a:p>
          <a:p>
            <a:endParaRPr lang="en-US" b="1" dirty="0">
              <a:latin typeface="Comic Sans MS" panose="030F0702030302020204" pitchFamily="66" charset="0"/>
            </a:endParaRPr>
          </a:p>
        </p:txBody>
      </p:sp>
    </p:spTree>
    <p:extLst>
      <p:ext uri="{BB962C8B-B14F-4D97-AF65-F5344CB8AC3E}">
        <p14:creationId xmlns:p14="http://schemas.microsoft.com/office/powerpoint/2010/main" val="9357142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B7434-69F3-3A45-BBA5-4F2EC60940BA}"/>
              </a:ext>
            </a:extLst>
          </p:cNvPr>
          <p:cNvSpPr>
            <a:spLocks noGrp="1"/>
          </p:cNvSpPr>
          <p:nvPr>
            <p:ph type="title"/>
          </p:nvPr>
        </p:nvSpPr>
        <p:spPr>
          <a:solidFill>
            <a:srgbClr val="FFC000"/>
          </a:solidFill>
        </p:spPr>
        <p:txBody>
          <a:bodyPr/>
          <a:lstStyle/>
          <a:p>
            <a:pPr algn="ctr"/>
            <a:r>
              <a:rPr lang="fr-FR" b="1" dirty="0">
                <a:latin typeface="Comic Sans MS" panose="030F0702030302020204" pitchFamily="66" charset="0"/>
              </a:rPr>
              <a:t>Isaiah 42 v 1 - 9</a:t>
            </a:r>
            <a:endParaRPr lang="en-US" dirty="0"/>
          </a:p>
        </p:txBody>
      </p:sp>
      <p:sp>
        <p:nvSpPr>
          <p:cNvPr id="3" name="Content Placeholder 2">
            <a:extLst>
              <a:ext uri="{FF2B5EF4-FFF2-40B4-BE49-F238E27FC236}">
                <a16:creationId xmlns:a16="http://schemas.microsoft.com/office/drawing/2014/main" id="{6701355C-94DE-D5F6-CCB8-794F7C6376A4}"/>
              </a:ext>
            </a:extLst>
          </p:cNvPr>
          <p:cNvSpPr>
            <a:spLocks noGrp="1"/>
          </p:cNvSpPr>
          <p:nvPr>
            <p:ph idx="1"/>
          </p:nvPr>
        </p:nvSpPr>
        <p:spPr>
          <a:solidFill>
            <a:srgbClr val="00B0F0"/>
          </a:solidFill>
        </p:spPr>
        <p:txBody>
          <a:bodyPr>
            <a:normAutofit/>
          </a:bodyPr>
          <a:lstStyle/>
          <a:p>
            <a:r>
              <a:rPr lang="en-US" b="1" dirty="0">
                <a:latin typeface="Comic Sans MS" panose="030F0702030302020204" pitchFamily="66" charset="0"/>
              </a:rPr>
              <a:t>8 I am the LORD; that is my name;</a:t>
            </a:r>
          </a:p>
          <a:p>
            <a:r>
              <a:rPr lang="en-US" b="1" dirty="0">
                <a:latin typeface="Comic Sans MS" panose="030F0702030302020204" pitchFamily="66" charset="0"/>
              </a:rPr>
              <a:t>    my glory I give to no other,</a:t>
            </a:r>
          </a:p>
          <a:p>
            <a:r>
              <a:rPr lang="en-US" b="1" dirty="0">
                <a:latin typeface="Comic Sans MS" panose="030F0702030302020204" pitchFamily="66" charset="0"/>
              </a:rPr>
              <a:t>    nor my praise to carved idols.</a:t>
            </a:r>
          </a:p>
          <a:p>
            <a:r>
              <a:rPr lang="en-US" b="1" dirty="0">
                <a:latin typeface="Comic Sans MS" panose="030F0702030302020204" pitchFamily="66" charset="0"/>
              </a:rPr>
              <a:t>9 Behold, the former things have come to pass,</a:t>
            </a:r>
          </a:p>
          <a:p>
            <a:r>
              <a:rPr lang="en-US" b="1" dirty="0">
                <a:latin typeface="Comic Sans MS" panose="030F0702030302020204" pitchFamily="66" charset="0"/>
              </a:rPr>
              <a:t>    and new things I now declare;</a:t>
            </a:r>
          </a:p>
          <a:p>
            <a:r>
              <a:rPr lang="en-US" b="1" dirty="0">
                <a:latin typeface="Comic Sans MS" panose="030F0702030302020204" pitchFamily="66" charset="0"/>
              </a:rPr>
              <a:t>before they spring forth</a:t>
            </a:r>
          </a:p>
          <a:p>
            <a:r>
              <a:rPr lang="en-US" b="1" dirty="0">
                <a:latin typeface="Comic Sans MS" panose="030F0702030302020204" pitchFamily="66" charset="0"/>
              </a:rPr>
              <a:t>    I tell you of them.”</a:t>
            </a:r>
          </a:p>
        </p:txBody>
      </p:sp>
    </p:spTree>
    <p:extLst>
      <p:ext uri="{BB962C8B-B14F-4D97-AF65-F5344CB8AC3E}">
        <p14:creationId xmlns:p14="http://schemas.microsoft.com/office/powerpoint/2010/main" val="3273435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C0CDD-7CEB-E3B1-19DB-8B16EC3C60D2}"/>
              </a:ext>
            </a:extLst>
          </p:cNvPr>
          <p:cNvSpPr>
            <a:spLocks noGrp="1"/>
          </p:cNvSpPr>
          <p:nvPr>
            <p:ph type="title"/>
          </p:nvPr>
        </p:nvSpPr>
        <p:spPr>
          <a:solidFill>
            <a:srgbClr val="FFC000"/>
          </a:solidFill>
        </p:spPr>
        <p:txBody>
          <a:bodyPr>
            <a:normAutofit/>
          </a:bodyPr>
          <a:lstStyle/>
          <a:p>
            <a:pPr algn="ctr"/>
            <a:r>
              <a:rPr lang="en-US" b="1" dirty="0">
                <a:latin typeface="Comic Sans MS" panose="030F0702030302020204" pitchFamily="66" charset="0"/>
              </a:rPr>
              <a:t>Matthew 5 v 1 - 2</a:t>
            </a:r>
            <a:endParaRPr lang="en-US" dirty="0"/>
          </a:p>
        </p:txBody>
      </p:sp>
      <p:sp>
        <p:nvSpPr>
          <p:cNvPr id="3" name="Content Placeholder 2">
            <a:extLst>
              <a:ext uri="{FF2B5EF4-FFF2-40B4-BE49-F238E27FC236}">
                <a16:creationId xmlns:a16="http://schemas.microsoft.com/office/drawing/2014/main" id="{F67C9AA2-B9E9-29D1-25B4-ACDED373FA34}"/>
              </a:ext>
            </a:extLst>
          </p:cNvPr>
          <p:cNvSpPr>
            <a:spLocks noGrp="1"/>
          </p:cNvSpPr>
          <p:nvPr>
            <p:ph idx="1"/>
          </p:nvPr>
        </p:nvSpPr>
        <p:spPr>
          <a:solidFill>
            <a:srgbClr val="00B0F0"/>
          </a:solidFill>
        </p:spPr>
        <p:txBody>
          <a:bodyPr>
            <a:normAutofit/>
          </a:bodyPr>
          <a:lstStyle/>
          <a:p>
            <a:r>
              <a:rPr lang="en-US" b="1" dirty="0">
                <a:latin typeface="Comic Sans MS" panose="030F0702030302020204" pitchFamily="66" charset="0"/>
              </a:rPr>
              <a:t>Seeing the crowds, he went up on the mountain, and when he sat down, his disciples came to him.</a:t>
            </a:r>
          </a:p>
          <a:p>
            <a:r>
              <a:rPr lang="en-US" b="1" dirty="0">
                <a:latin typeface="Comic Sans MS" panose="030F0702030302020204" pitchFamily="66" charset="0"/>
              </a:rPr>
              <a:t>2 And he opened his mouth and taught them, saying:</a:t>
            </a:r>
          </a:p>
          <a:p>
            <a:r>
              <a:rPr lang="en-US" b="1" dirty="0">
                <a:latin typeface="Comic Sans MS" panose="030F0702030302020204" pitchFamily="66" charset="0"/>
              </a:rPr>
              <a:t>This is what the Kingdom of God Is about</a:t>
            </a:r>
          </a:p>
        </p:txBody>
      </p:sp>
    </p:spTree>
    <p:extLst>
      <p:ext uri="{BB962C8B-B14F-4D97-AF65-F5344CB8AC3E}">
        <p14:creationId xmlns:p14="http://schemas.microsoft.com/office/powerpoint/2010/main" val="27298876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2214D-BEDF-400F-E45B-ABC610A323B6}"/>
              </a:ext>
            </a:extLst>
          </p:cNvPr>
          <p:cNvSpPr>
            <a:spLocks noGrp="1"/>
          </p:cNvSpPr>
          <p:nvPr>
            <p:ph type="title"/>
          </p:nvPr>
        </p:nvSpPr>
        <p:spPr>
          <a:solidFill>
            <a:srgbClr val="FFC000"/>
          </a:solidFill>
        </p:spPr>
        <p:txBody>
          <a:bodyPr/>
          <a:lstStyle/>
          <a:p>
            <a:pPr algn="ctr"/>
            <a:r>
              <a:rPr lang="en-US" b="1" dirty="0">
                <a:latin typeface="Comic Sans MS" panose="030F0702030302020204" pitchFamily="66" charset="0"/>
              </a:rPr>
              <a:t>Matthew 7 v 24</a:t>
            </a:r>
            <a:endParaRPr lang="en-US" dirty="0"/>
          </a:p>
        </p:txBody>
      </p:sp>
      <p:sp>
        <p:nvSpPr>
          <p:cNvPr id="3" name="Content Placeholder 2">
            <a:extLst>
              <a:ext uri="{FF2B5EF4-FFF2-40B4-BE49-F238E27FC236}">
                <a16:creationId xmlns:a16="http://schemas.microsoft.com/office/drawing/2014/main" id="{CD4375F9-626B-3B93-835F-D5AFC1D845A8}"/>
              </a:ext>
            </a:extLst>
          </p:cNvPr>
          <p:cNvSpPr>
            <a:spLocks noGrp="1"/>
          </p:cNvSpPr>
          <p:nvPr>
            <p:ph idx="1"/>
          </p:nvPr>
        </p:nvSpPr>
        <p:spPr>
          <a:solidFill>
            <a:srgbClr val="00B0F0"/>
          </a:solidFill>
        </p:spPr>
        <p:txBody>
          <a:bodyPr>
            <a:normAutofit/>
          </a:bodyPr>
          <a:lstStyle/>
          <a:p>
            <a:r>
              <a:rPr lang="en-US" b="1" dirty="0">
                <a:latin typeface="Comic Sans MS" panose="030F0702030302020204" pitchFamily="66" charset="0"/>
              </a:rPr>
              <a:t>24 “Everyone then who hears these words of mine and does them will be like a wise man who built his house on the rock.</a:t>
            </a:r>
          </a:p>
        </p:txBody>
      </p:sp>
    </p:spTree>
    <p:extLst>
      <p:ext uri="{BB962C8B-B14F-4D97-AF65-F5344CB8AC3E}">
        <p14:creationId xmlns:p14="http://schemas.microsoft.com/office/powerpoint/2010/main" val="22546416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56582-9432-0A04-E09C-49CE4E0028E7}"/>
              </a:ext>
            </a:extLst>
          </p:cNvPr>
          <p:cNvSpPr>
            <a:spLocks noGrp="1"/>
          </p:cNvSpPr>
          <p:nvPr>
            <p:ph type="title"/>
          </p:nvPr>
        </p:nvSpPr>
        <p:spPr>
          <a:solidFill>
            <a:srgbClr val="FFC000"/>
          </a:solidFill>
        </p:spPr>
        <p:txBody>
          <a:bodyPr>
            <a:normAutofit/>
          </a:bodyPr>
          <a:lstStyle/>
          <a:p>
            <a:pPr algn="ctr"/>
            <a:r>
              <a:rPr lang="en-US" b="1" dirty="0">
                <a:latin typeface="Comic Sans MS" panose="030F0702030302020204" pitchFamily="66" charset="0"/>
              </a:rPr>
              <a:t>Romans 12 v 1 – 2 </a:t>
            </a:r>
            <a:endParaRPr lang="en-US" dirty="0"/>
          </a:p>
        </p:txBody>
      </p:sp>
      <p:sp>
        <p:nvSpPr>
          <p:cNvPr id="3" name="Content Placeholder 2">
            <a:extLst>
              <a:ext uri="{FF2B5EF4-FFF2-40B4-BE49-F238E27FC236}">
                <a16:creationId xmlns:a16="http://schemas.microsoft.com/office/drawing/2014/main" id="{FA5CC492-6EAD-2B2C-58E6-B83EBA54C89A}"/>
              </a:ext>
            </a:extLst>
          </p:cNvPr>
          <p:cNvSpPr>
            <a:spLocks noGrp="1"/>
          </p:cNvSpPr>
          <p:nvPr>
            <p:ph idx="1"/>
          </p:nvPr>
        </p:nvSpPr>
        <p:spPr>
          <a:solidFill>
            <a:srgbClr val="00B0F0"/>
          </a:solidFill>
        </p:spPr>
        <p:txBody>
          <a:bodyPr>
            <a:normAutofit/>
          </a:bodyPr>
          <a:lstStyle/>
          <a:p>
            <a:r>
              <a:rPr lang="en-US" b="1" dirty="0">
                <a:latin typeface="Comic Sans MS" panose="030F0702030302020204" pitchFamily="66" charset="0"/>
              </a:rPr>
              <a:t>12 I appeal to you therefore, brothers,[a] by the mercies of God, to present your bodies as a living sacrifice, holy and acceptable to God, which is your spiritual worship.[b] 2 Do not be conformed to this world,[c] but be transformed by the renewal of your mind, that by testing you may discern what is the will of God, what is good and acceptable and perfect.[d]</a:t>
            </a:r>
          </a:p>
        </p:txBody>
      </p:sp>
    </p:spTree>
    <p:extLst>
      <p:ext uri="{BB962C8B-B14F-4D97-AF65-F5344CB8AC3E}">
        <p14:creationId xmlns:p14="http://schemas.microsoft.com/office/powerpoint/2010/main" val="1794839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92</TotalTime>
  <Words>1024</Words>
  <Application>Microsoft Office PowerPoint</Application>
  <PresentationFormat>Widescreen</PresentationFormat>
  <Paragraphs>66</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Aptos</vt:lpstr>
      <vt:lpstr>Aptos Display</vt:lpstr>
      <vt:lpstr>Arial</vt:lpstr>
      <vt:lpstr>Comic Sans MS</vt:lpstr>
      <vt:lpstr>Office Theme</vt:lpstr>
      <vt:lpstr>All scriptures from ESV</vt:lpstr>
      <vt:lpstr>Matthew 5 v 13 – 16</vt:lpstr>
      <vt:lpstr>Isaiah 42 v 1 - 9</vt:lpstr>
      <vt:lpstr>Isaiah 42 v 1 - 9</vt:lpstr>
      <vt:lpstr>Isaiah 42 v 1 - 9</vt:lpstr>
      <vt:lpstr>Isaiah 42 v 1 - 9</vt:lpstr>
      <vt:lpstr>Matthew 5 v 1 - 2</vt:lpstr>
      <vt:lpstr>Matthew 7 v 24</vt:lpstr>
      <vt:lpstr>Romans 12 v 1 – 2 </vt:lpstr>
      <vt:lpstr>Leviticus 2 v 12 - 13</vt:lpstr>
      <vt:lpstr>Colossians 4 v 5 – 6</vt:lpstr>
      <vt:lpstr>Matthew 5 v 14 -16</vt:lpstr>
      <vt:lpstr>James 2 v 14 -17</vt:lpstr>
      <vt:lpstr>Isaiah 61 v 1 - 2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Michael Collins</dc:creator>
  <cp:lastModifiedBy>Michael Collins</cp:lastModifiedBy>
  <cp:revision>6</cp:revision>
  <dcterms:created xsi:type="dcterms:W3CDTF">2026-05-07T10:48:11Z</dcterms:created>
  <dcterms:modified xsi:type="dcterms:W3CDTF">2026-08-06T14:11:01Z</dcterms:modified>
</cp:coreProperties>
</file>